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3" r:id="rId4"/>
    <p:sldId id="257" r:id="rId5"/>
    <p:sldId id="268" r:id="rId6"/>
    <p:sldId id="267" r:id="rId7"/>
    <p:sldId id="270" r:id="rId8"/>
    <p:sldId id="261" r:id="rId9"/>
    <p:sldId id="258" r:id="rId10"/>
    <p:sldId id="259" r:id="rId11"/>
    <p:sldId id="264" r:id="rId12"/>
    <p:sldId id="265" r:id="rId13"/>
    <p:sldId id="263" r:id="rId14"/>
    <p:sldId id="271" r:id="rId15"/>
    <p:sldId id="260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775"/>
    <a:srgbClr val="FFFFCC"/>
    <a:srgbClr val="BBD280"/>
    <a:srgbClr val="008080"/>
    <a:srgbClr val="339966"/>
    <a:srgbClr val="EEF3BB"/>
    <a:srgbClr val="D6E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1A9-6E37-4878-B4C0-1CEBEAC3799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F2BC-96B1-452A-9A22-3E436818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1A9-6E37-4878-B4C0-1CEBEAC3799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F2BC-96B1-452A-9A22-3E436818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9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1A9-6E37-4878-B4C0-1CEBEAC3799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F2BC-96B1-452A-9A22-3E436818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1A9-6E37-4878-B4C0-1CEBEAC3799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F2BC-96B1-452A-9A22-3E436818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3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1A9-6E37-4878-B4C0-1CEBEAC3799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F2BC-96B1-452A-9A22-3E436818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1A9-6E37-4878-B4C0-1CEBEAC3799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F2BC-96B1-452A-9A22-3E436818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1A9-6E37-4878-B4C0-1CEBEAC3799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F2BC-96B1-452A-9A22-3E436818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4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1A9-6E37-4878-B4C0-1CEBEAC3799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F2BC-96B1-452A-9A22-3E436818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4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1A9-6E37-4878-B4C0-1CEBEAC3799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F2BC-96B1-452A-9A22-3E436818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0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1A9-6E37-4878-B4C0-1CEBEAC3799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F2BC-96B1-452A-9A22-3E436818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1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1A9-6E37-4878-B4C0-1CEBEAC3799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F2BC-96B1-452A-9A22-3E436818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2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50000">
              <a:srgbClr val="DCE775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51A9-6E37-4878-B4C0-1CEBEAC3799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FF2BC-96B1-452A-9A22-3E4368184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0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21297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39966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339966"/>
                </a:solidFill>
                <a:latin typeface="Monotype Corsiva" pitchFamily="66" charset="0"/>
              </a:rPr>
            </a:br>
            <a:endParaRPr lang="ru-RU" dirty="0">
              <a:solidFill>
                <a:srgbClr val="339966"/>
              </a:solidFill>
              <a:latin typeface="Monotype Corsiva" pitchFamily="66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547664" y="1196752"/>
            <a:ext cx="7200800" cy="2952328"/>
          </a:xfrm>
          <a:prstGeom prst="flowChartAlternateProcess">
            <a:avLst/>
          </a:prstGeom>
          <a:gradFill>
            <a:gsLst>
              <a:gs pos="0">
                <a:srgbClr val="D6E57F"/>
              </a:gs>
              <a:gs pos="50000">
                <a:srgbClr val="EEF3BB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mtClean="0">
                <a:solidFill>
                  <a:srgbClr val="339966"/>
                </a:solidFill>
                <a:latin typeface="Monotype Corsiva" pitchFamily="66" charset="0"/>
              </a:rPr>
              <a:t>«…Ученики </a:t>
            </a:r>
            <a:r>
              <a:rPr lang="ru-RU" sz="4400" b="1" dirty="0">
                <a:solidFill>
                  <a:srgbClr val="339966"/>
                </a:solidFill>
                <a:latin typeface="Monotype Corsiva" pitchFamily="66" charset="0"/>
              </a:rPr>
              <a:t>приносят славу ей!»</a:t>
            </a:r>
            <a:endParaRPr lang="ru-RU" sz="24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05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Евстифеев Роман Владимирович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Выпускник школы 1988 года</a:t>
            </a:r>
          </a:p>
          <a:p>
            <a:r>
              <a:rPr lang="ru-RU" dirty="0" smtClean="0"/>
              <a:t>Доктор </a:t>
            </a:r>
            <a:r>
              <a:rPr lang="ru-RU" dirty="0"/>
              <a:t>политических наук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профессор Владимирского филиала Российской академии народного хозяйства и государственной службы при Президенте </a:t>
            </a:r>
            <a:r>
              <a:rPr lang="ru-RU" dirty="0" smtClean="0"/>
              <a:t>РФ</a:t>
            </a:r>
          </a:p>
          <a:p>
            <a:r>
              <a:rPr lang="ru-RU" dirty="0" smtClean="0"/>
              <a:t> </a:t>
            </a:r>
            <a:r>
              <a:rPr lang="ru-RU" dirty="0"/>
              <a:t>Председатель Регионального отделения Российской ассоциации политической науки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23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Яна Тарасова Владиславовна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/>
              <a:t>выпускница школы 1988 </a:t>
            </a:r>
            <a:r>
              <a:rPr lang="ru-RU" dirty="0" smtClean="0"/>
              <a:t>года</a:t>
            </a:r>
          </a:p>
          <a:p>
            <a:r>
              <a:rPr lang="ru-RU" dirty="0" smtClean="0"/>
              <a:t>Звукорежиссер </a:t>
            </a:r>
            <a:r>
              <a:rPr lang="ru-RU" dirty="0"/>
              <a:t>и музыкальный редактор в ГТРК «Владимир», </a:t>
            </a:r>
            <a:endParaRPr lang="ru-RU" dirty="0" smtClean="0"/>
          </a:p>
          <a:p>
            <a:r>
              <a:rPr lang="ru-RU" dirty="0" smtClean="0"/>
              <a:t>ведущая </a:t>
            </a:r>
            <a:r>
              <a:rPr lang="ru-RU" dirty="0"/>
              <a:t>рубрики «Культурное пространство» и «Музыкальный калейдоскоп» на «Радио </a:t>
            </a:r>
            <a:r>
              <a:rPr lang="ru-RU" dirty="0" smtClean="0"/>
              <a:t>России-Владимир»</a:t>
            </a:r>
          </a:p>
          <a:p>
            <a:r>
              <a:rPr lang="ru-RU" dirty="0" smtClean="0"/>
              <a:t>Лауреат </a:t>
            </a:r>
            <a:r>
              <a:rPr lang="ru-RU" dirty="0"/>
              <a:t>международного журналистского конкурса «Со-Творение», проводимого фондом «Русский мир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Автор гимна школы №31</a:t>
            </a:r>
            <a:endParaRPr lang="ru-RU" dirty="0"/>
          </a:p>
        </p:txBody>
      </p:sp>
      <p:pic>
        <p:nvPicPr>
          <p:cNvPr id="1026" name="Picture 2" descr="C:\Users\SECRETAR\Desktop\pho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0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Жайворонков</a:t>
            </a:r>
            <a:r>
              <a:rPr lang="ru-RU" b="1" dirty="0" smtClean="0"/>
              <a:t> Андрей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выпускник 1988 </a:t>
            </a:r>
            <a:r>
              <a:rPr lang="ru-RU" dirty="0" smtClean="0"/>
              <a:t>года</a:t>
            </a:r>
          </a:p>
          <a:p>
            <a:r>
              <a:rPr lang="ru-RU" dirty="0"/>
              <a:t>п</a:t>
            </a:r>
            <a:r>
              <a:rPr lang="ru-RU" dirty="0" smtClean="0"/>
              <a:t>евец,</a:t>
            </a:r>
          </a:p>
          <a:p>
            <a:r>
              <a:rPr lang="ru-RU" dirty="0" smtClean="0"/>
              <a:t>композитор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4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Морев</a:t>
            </a:r>
            <a:r>
              <a:rPr lang="ru-RU" b="1" dirty="0" smtClean="0"/>
              <a:t> Николай 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выпускник школы 2001 года 11 «Б»</a:t>
            </a:r>
          </a:p>
          <a:p>
            <a:r>
              <a:rPr lang="ru-RU" dirty="0" smtClean="0"/>
              <a:t>Сотрудник компании </a:t>
            </a:r>
            <a:r>
              <a:rPr lang="ru-RU" dirty="0" err="1"/>
              <a:t>Mail.Ru</a:t>
            </a:r>
            <a:r>
              <a:rPr lang="ru-RU" dirty="0"/>
              <a:t>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C:\Users\SECRETAR\Desktop\сайт\viber 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 b="24202"/>
          <a:stretch/>
        </p:blipFill>
        <p:spPr bwMode="auto">
          <a:xfrm>
            <a:off x="670315" y="3645024"/>
            <a:ext cx="3744416" cy="295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94824"/>
            <a:ext cx="4246294" cy="297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13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Лядовы</a:t>
            </a:r>
            <a:r>
              <a:rPr lang="ru-RU" b="1" dirty="0" smtClean="0"/>
              <a:t> Мария и Анна</a:t>
            </a:r>
            <a:endParaRPr lang="ru-RU" b="1" dirty="0"/>
          </a:p>
        </p:txBody>
      </p:sp>
      <p:pic>
        <p:nvPicPr>
          <p:cNvPr id="5122" name="Picture 2" descr="C:\Users\SECRETAR\Desktop\лядовы 0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0" t="29418" r="742" b="14252"/>
          <a:stretch/>
        </p:blipFill>
        <p:spPr bwMode="auto">
          <a:xfrm rot="16200000">
            <a:off x="890397" y="1421971"/>
            <a:ext cx="2133603" cy="25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4726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Выпускницы 1991 год</a:t>
            </a:r>
          </a:p>
          <a:p>
            <a:pPr marL="0" indent="0">
              <a:buNone/>
            </a:pPr>
            <a:r>
              <a:rPr lang="ru-RU" b="1" dirty="0" smtClean="0"/>
              <a:t>Мария </a:t>
            </a:r>
            <a:r>
              <a:rPr lang="ru-RU" b="1" dirty="0"/>
              <a:t>Васильевна</a:t>
            </a:r>
          </a:p>
          <a:p>
            <a:r>
              <a:rPr lang="ru-RU" dirty="0"/>
              <a:t>к.м.н., ассистент кафедры травматологии, ортопедии и военно-полевой </a:t>
            </a:r>
            <a:r>
              <a:rPr lang="ru-RU" dirty="0" smtClean="0"/>
              <a:t>хирургии</a:t>
            </a:r>
          </a:p>
          <a:p>
            <a:pPr marL="0" indent="0">
              <a:buNone/>
            </a:pPr>
            <a:r>
              <a:rPr lang="ru-RU" b="1" dirty="0" smtClean="0"/>
              <a:t>Анна Васильевна</a:t>
            </a:r>
          </a:p>
          <a:p>
            <a:r>
              <a:rPr lang="ru-RU" dirty="0" smtClean="0"/>
              <a:t>кандидат </a:t>
            </a:r>
            <a:r>
              <a:rPr lang="ru-RU" dirty="0"/>
              <a:t>исторических наук,</a:t>
            </a:r>
          </a:p>
          <a:p>
            <a:r>
              <a:rPr lang="ru-RU" dirty="0"/>
              <a:t>старший научный сотрудник кафедры современной</a:t>
            </a:r>
          </a:p>
          <a:p>
            <a:r>
              <a:rPr lang="ru-RU" dirty="0"/>
              <a:t>социологии социологического факультета</a:t>
            </a:r>
          </a:p>
          <a:p>
            <a:r>
              <a:rPr lang="ru-RU" dirty="0"/>
              <a:t>Московского государственного </a:t>
            </a:r>
            <a:r>
              <a:rPr lang="ru-RU" dirty="0" smtClean="0"/>
              <a:t>университета имени </a:t>
            </a:r>
            <a:r>
              <a:rPr lang="ru-RU" dirty="0"/>
              <a:t>М.В. </a:t>
            </a:r>
            <a:r>
              <a:rPr lang="ru-RU" dirty="0" smtClean="0"/>
              <a:t>Ломоносова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15797"/>
            <a:ext cx="20193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075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Александр </a:t>
            </a:r>
            <a:r>
              <a:rPr lang="ru-RU" dirty="0" smtClean="0"/>
              <a:t>Королев, обладатель кубка мира по самбо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Боролся и выигрывал у Путина В.В.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969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107" y="2967335"/>
            <a:ext cx="7429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Продолжение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следует…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87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Данильчук</a:t>
            </a:r>
            <a:r>
              <a:rPr lang="ru-RU" b="1" dirty="0" smtClean="0"/>
              <a:t> (Чернова)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Татьяна Николаевна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Выпускница 1971 года</a:t>
            </a:r>
          </a:p>
          <a:p>
            <a:r>
              <a:rPr lang="ru-RU" dirty="0" smtClean="0"/>
              <a:t>Профессор </a:t>
            </a:r>
            <a:r>
              <a:rPr lang="ru-RU" dirty="0"/>
              <a:t>кафедры Технологии и биотехнологии продуктов питания животного </a:t>
            </a:r>
            <a:r>
              <a:rPr lang="ru-RU" dirty="0" smtClean="0"/>
              <a:t>происхождения Московского государственного университета пищевых производств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17948"/>
            <a:ext cx="35718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61248"/>
            <a:ext cx="8568952" cy="111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SECRETAR\Desktop\Данильчук 0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6" t="1683" r="27335" b="44441"/>
          <a:stretch/>
        </p:blipFill>
        <p:spPr bwMode="auto">
          <a:xfrm>
            <a:off x="542425" y="620688"/>
            <a:ext cx="157843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42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Егоров </a:t>
            </a:r>
            <a:r>
              <a:rPr lang="ru-RU" b="1" dirty="0"/>
              <a:t>Владимир Александрович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9971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Выпускник школы 1972 г</a:t>
            </a:r>
          </a:p>
          <a:p>
            <a:r>
              <a:rPr lang="ru-RU" dirty="0" smtClean="0"/>
              <a:t>работает </a:t>
            </a:r>
            <a:r>
              <a:rPr lang="ru-RU" dirty="0"/>
              <a:t>в Арбитражном суде Владимирской области в должности руководителя аппарата-администратора арбитражного суда. Имеет классный чин "Государственный советник юстиции Российской Федерации 1 класса". Является ветераном труда.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3133278" cy="313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29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КАРЕЛИН СЕРГЕЙ ИВАНОВИЧ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Выпускник школы 1973 года</a:t>
            </a:r>
          </a:p>
          <a:p>
            <a:r>
              <a:rPr lang="ru-RU" dirty="0" smtClean="0"/>
              <a:t>ХУДОЖНИК-ЮВЕЛИР  </a:t>
            </a:r>
          </a:p>
          <a:p>
            <a:r>
              <a:rPr lang="ru-RU" dirty="0" smtClean="0"/>
              <a:t>АКАДЕМИК, ЧЛЕН СОЮЗА </a:t>
            </a:r>
          </a:p>
          <a:p>
            <a:pPr marL="0" indent="0">
              <a:buNone/>
            </a:pPr>
            <a:r>
              <a:rPr lang="ru-RU" dirty="0" smtClean="0"/>
              <a:t>ХУДОЖНИКОВ РОССИИ</a:t>
            </a:r>
          </a:p>
          <a:p>
            <a:r>
              <a:rPr lang="ru-RU" dirty="0" smtClean="0"/>
              <a:t>ЧЛЕН МЕЖДУНАРОДНОЙ </a:t>
            </a:r>
          </a:p>
          <a:p>
            <a:pPr marL="0" indent="0">
              <a:buNone/>
            </a:pPr>
            <a:r>
              <a:rPr lang="ru-RU" dirty="0" smtClean="0"/>
              <a:t>ФЕДЕРАЦИИ ХУДОЖНИКОВ </a:t>
            </a:r>
          </a:p>
          <a:p>
            <a:pPr marL="0" indent="0">
              <a:buNone/>
            </a:pPr>
            <a:r>
              <a:rPr lang="ru-RU" dirty="0" smtClean="0"/>
              <a:t>ЮНЕСКО</a:t>
            </a:r>
          </a:p>
          <a:p>
            <a:r>
              <a:rPr lang="ru-RU" dirty="0" smtClean="0"/>
              <a:t>ЛАУРЕАТ ВСЕРОССИЙСКОГО</a:t>
            </a:r>
          </a:p>
          <a:p>
            <a:pPr marL="0" indent="0">
              <a:buNone/>
            </a:pPr>
            <a:r>
              <a:rPr lang="ru-RU" dirty="0" smtClean="0"/>
              <a:t> КОНКУРСА 2005г.</a:t>
            </a:r>
            <a:endParaRPr lang="ru-RU" dirty="0"/>
          </a:p>
        </p:txBody>
      </p:sp>
      <p:pic>
        <p:nvPicPr>
          <p:cNvPr id="1026" name="Picture 2" descr="C:\Users\SECRETAR\Desktop\карелин с.и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80728"/>
            <a:ext cx="2051720" cy="268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CRETAR\Desktop\часы для О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88" y="3886679"/>
            <a:ext cx="1836660" cy="264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26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Александр Николаевич  Касаткин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Выпускник 1974 года</a:t>
            </a:r>
          </a:p>
          <a:p>
            <a:r>
              <a:rPr lang="ru-RU" dirty="0"/>
              <a:t>доктор </a:t>
            </a:r>
            <a:r>
              <a:rPr lang="ru-RU" dirty="0" smtClean="0"/>
              <a:t>химических </a:t>
            </a:r>
            <a:r>
              <a:rPr lang="ru-RU" dirty="0"/>
              <a:t>наук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SECRETAR\Desktop\Касаткин Александр 00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8" r="19470" b="19427"/>
          <a:stretch/>
        </p:blipFill>
        <p:spPr bwMode="auto">
          <a:xfrm>
            <a:off x="1475656" y="3140968"/>
            <a:ext cx="2627300" cy="34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ECRETAR\Desktop\касатк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810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11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Ирза</a:t>
            </a:r>
            <a:r>
              <a:rPr lang="ru-RU" b="1" dirty="0"/>
              <a:t> Виктор </a:t>
            </a:r>
            <a:r>
              <a:rPr lang="ru-RU" b="1" dirty="0" smtClean="0"/>
              <a:t>Николаевич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Выпускник 1976 года</a:t>
            </a:r>
          </a:p>
          <a:p>
            <a:r>
              <a:rPr lang="ru-RU" dirty="0" smtClean="0"/>
              <a:t>доктор </a:t>
            </a:r>
            <a:r>
              <a:rPr lang="ru-RU" dirty="0"/>
              <a:t>биологических наук, </a:t>
            </a:r>
            <a:endParaRPr lang="ru-RU" dirty="0" smtClean="0"/>
          </a:p>
          <a:p>
            <a:r>
              <a:rPr lang="ru-RU" dirty="0" smtClean="0"/>
              <a:t>профессор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Заслуженный </a:t>
            </a:r>
            <a:r>
              <a:rPr lang="ru-RU" dirty="0"/>
              <a:t>ветеринарный врач РФ, </a:t>
            </a:r>
            <a:endParaRPr lang="ru-RU" dirty="0" smtClean="0"/>
          </a:p>
          <a:p>
            <a:r>
              <a:rPr lang="ru-RU" dirty="0" smtClean="0"/>
              <a:t>трижды </a:t>
            </a:r>
            <a:r>
              <a:rPr lang="ru-RU" dirty="0"/>
              <a:t>Лауреат Премии Правительства РФ в </a:t>
            </a:r>
            <a:r>
              <a:rPr lang="ru-RU" dirty="0" smtClean="0"/>
              <a:t>области науки и техники</a:t>
            </a:r>
          </a:p>
          <a:p>
            <a:r>
              <a:rPr lang="ru-RU" dirty="0"/>
              <a:t>ФГБУ «ВНИИЗЖ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94611"/>
            <a:ext cx="23812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2952328" cy="443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SECRETAR\Desktop\Ирза 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3" t="2164" r="32239" b="59882"/>
          <a:stretch/>
        </p:blipFill>
        <p:spPr bwMode="auto">
          <a:xfrm>
            <a:off x="467543" y="188640"/>
            <a:ext cx="1012371" cy="14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8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Родина Мария Евгеньевна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Выпускница школы 1976 года</a:t>
            </a:r>
          </a:p>
          <a:p>
            <a:r>
              <a:rPr lang="ru-RU" dirty="0" smtClean="0"/>
              <a:t> </a:t>
            </a:r>
            <a:r>
              <a:rPr lang="ru-RU" dirty="0"/>
              <a:t>кандидат исторических наук</a:t>
            </a:r>
          </a:p>
          <a:p>
            <a:r>
              <a:rPr lang="ru-RU" dirty="0" smtClean="0"/>
              <a:t>заместитель </a:t>
            </a:r>
            <a:r>
              <a:rPr lang="ru-RU" dirty="0"/>
              <a:t>генерального директора</a:t>
            </a:r>
          </a:p>
          <a:p>
            <a:pPr marL="0" indent="0">
              <a:buNone/>
            </a:pPr>
            <a:r>
              <a:rPr lang="ru-RU" dirty="0"/>
              <a:t>по научной </a:t>
            </a:r>
            <a:r>
              <a:rPr lang="ru-RU" dirty="0" smtClean="0"/>
              <a:t>работе Владимиро-Суздальского музея-заповедника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17" y="1600200"/>
            <a:ext cx="300976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96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214625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              </a:t>
            </a:r>
            <a:r>
              <a:rPr lang="ru-RU" b="1" dirty="0" smtClean="0"/>
              <a:t>Баринов Леонид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/>
              <a:t>выпускник 1976 года,</a:t>
            </a:r>
            <a:br>
              <a:rPr lang="ru-RU" sz="3600" dirty="0" smtClean="0"/>
            </a:br>
            <a:r>
              <a:rPr lang="ru-RU" sz="3600" dirty="0" smtClean="0"/>
              <a:t> вертолетчик,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дважды награжден Орденом Красной Звезды</a:t>
            </a:r>
            <a:endParaRPr lang="ru-RU" dirty="0"/>
          </a:p>
        </p:txBody>
      </p:sp>
      <p:pic>
        <p:nvPicPr>
          <p:cNvPr id="1026" name="Picture 2" descr="C:\Users\SECRETAR\Desktop\Юбилей школы\Img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32829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CRETAR\Desktop\Юбилей школы\img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4536504" cy="287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80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Иаков, епископ </a:t>
            </a:r>
            <a:r>
              <a:rPr lang="ru-RU" sz="3200" dirty="0" err="1" smtClean="0"/>
              <a:t>Нарьян-Марский</a:t>
            </a:r>
            <a:r>
              <a:rPr lang="ru-RU" sz="3200" dirty="0" smtClean="0"/>
              <a:t> и </a:t>
            </a:r>
            <a:br>
              <a:rPr lang="ru-RU" sz="3200" dirty="0" smtClean="0"/>
            </a:br>
            <a:r>
              <a:rPr lang="ru-RU" sz="3200" dirty="0" smtClean="0"/>
              <a:t>Мезенский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 smtClean="0"/>
              <a:t>(</a:t>
            </a:r>
            <a:r>
              <a:rPr lang="ru-RU" sz="3200" b="1" dirty="0" err="1" smtClean="0"/>
              <a:t>Тисленко</a:t>
            </a:r>
            <a:r>
              <a:rPr lang="ru-RU" sz="3200" b="1" dirty="0" smtClean="0"/>
              <a:t> Евгений Иванович)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1977 г. окончил среднюю  школу № 31</a:t>
            </a:r>
          </a:p>
          <a:p>
            <a:r>
              <a:rPr lang="ru-RU" sz="2400" dirty="0" smtClean="0"/>
              <a:t>  Участвовал в миссионерских экспедициях </a:t>
            </a:r>
          </a:p>
          <a:p>
            <a:pPr marL="0" indent="0">
              <a:buNone/>
            </a:pPr>
            <a:r>
              <a:rPr lang="ru-RU" sz="2400" dirty="0" smtClean="0"/>
              <a:t>в Антарктиду (2004, 2009),</a:t>
            </a:r>
          </a:p>
          <a:p>
            <a:pPr marL="0" indent="0">
              <a:buNone/>
            </a:pPr>
            <a:r>
              <a:rPr lang="ru-RU" sz="2400" dirty="0" smtClean="0"/>
              <a:t>на Сахалин и Курилы (2007, 2009, 2010), </a:t>
            </a:r>
          </a:p>
          <a:p>
            <a:pPr marL="0" indent="0">
              <a:buNone/>
            </a:pPr>
            <a:r>
              <a:rPr lang="ru-RU" sz="2400" dirty="0" smtClean="0"/>
              <a:t>на Северный Полюс (2009),</a:t>
            </a:r>
          </a:p>
          <a:p>
            <a:pPr marL="0" indent="0">
              <a:buNone/>
            </a:pPr>
            <a:r>
              <a:rPr lang="ru-RU" sz="2400" dirty="0" smtClean="0"/>
              <a:t>по Северному морскому пути (2011</a:t>
            </a:r>
            <a:r>
              <a:rPr lang="ru-RU" dirty="0" smtClean="0"/>
              <a:t>).</a:t>
            </a:r>
          </a:p>
          <a:p>
            <a:pPr lvl="2"/>
            <a:r>
              <a:rPr lang="ru-RU" sz="2000" dirty="0" smtClean="0"/>
              <a:t>                                      </a:t>
            </a:r>
            <a:r>
              <a:rPr lang="ru-RU" dirty="0" smtClean="0"/>
              <a:t>Награды: Церковные:</a:t>
            </a:r>
          </a:p>
          <a:p>
            <a:pPr marL="914400" lvl="2" indent="0">
              <a:buNone/>
            </a:pPr>
            <a:r>
              <a:rPr lang="ru-RU" dirty="0" smtClean="0"/>
              <a:t>                                    2015 г. — орден </a:t>
            </a:r>
            <a:r>
              <a:rPr lang="ru-RU" dirty="0" err="1" smtClean="0"/>
              <a:t>прп</a:t>
            </a:r>
            <a:r>
              <a:rPr lang="ru-RU" dirty="0" smtClean="0"/>
              <a:t>. </a:t>
            </a:r>
          </a:p>
          <a:p>
            <a:pPr marL="914400" lvl="2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Сергия Радонежского III ст.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1"/>
            <a:ext cx="2047877" cy="535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3062741" cy="203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98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382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</vt:lpstr>
      <vt:lpstr>Данильчук (Чернова)  Татьяна Николаевна</vt:lpstr>
      <vt:lpstr>Егоров Владимир Александрович</vt:lpstr>
      <vt:lpstr>КАРЕЛИН СЕРГЕЙ ИВАНОВИЧ </vt:lpstr>
      <vt:lpstr>Александр Николаевич  Касаткин</vt:lpstr>
      <vt:lpstr>Ирза Виктор Николаевич</vt:lpstr>
      <vt:lpstr>Родина Мария Евгеньевна</vt:lpstr>
      <vt:lpstr>              Баринов Леонид   выпускник 1976 года,  вертолетчик, дважды награжден Орденом Красной Звезды</vt:lpstr>
      <vt:lpstr>Иаков, епископ Нарьян-Марский и  Мезенский  (Тисленко Евгений Иванович)</vt:lpstr>
      <vt:lpstr>Евстифеев Роман Владимирович</vt:lpstr>
      <vt:lpstr>Яна Тарасова Владиславовна</vt:lpstr>
      <vt:lpstr>Жайворонков Андрей </vt:lpstr>
      <vt:lpstr>Морев Николай </vt:lpstr>
      <vt:lpstr>Лядовы Мария и Анна</vt:lpstr>
      <vt:lpstr>Александр Королев, обладатель кубка мира по самбо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«Учителями славится Россия! Ученики приносят славу ей!»</dc:title>
  <dc:creator>SECRETAR</dc:creator>
  <cp:lastModifiedBy>Зам_по_УВР</cp:lastModifiedBy>
  <cp:revision>30</cp:revision>
  <dcterms:created xsi:type="dcterms:W3CDTF">2017-11-21T06:00:45Z</dcterms:created>
  <dcterms:modified xsi:type="dcterms:W3CDTF">2017-11-24T13:13:34Z</dcterms:modified>
</cp:coreProperties>
</file>